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119388" cy="33340675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501">
          <p15:clr>
            <a:srgbClr val="A4A3A4"/>
          </p15:clr>
        </p15:guide>
        <p15:guide id="2" pos="8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" d="100"/>
          <a:sy n="13" d="100"/>
        </p:scale>
        <p:origin x="2072" y="80"/>
      </p:cViewPr>
      <p:guideLst>
        <p:guide orient="horz" pos="10501"/>
        <p:guide pos="8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07C67-7E9A-4E5A-ACFD-E54427707497}" type="datetimeFigureOut">
              <a:rPr lang="de-CH" smtClean="0"/>
              <a:t>19.02.2023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127250" y="1143000"/>
            <a:ext cx="26035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E542A-3E14-4788-82BB-6A64D4220472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4630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CE542A-3E14-4788-82BB-6A64D4220472}" type="slidenum">
              <a:rPr lang="de-CH" smtClean="0"/>
              <a:t>0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32503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514725" y="5456238"/>
            <a:ext cx="21089938" cy="116078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514725" y="17511713"/>
            <a:ext cx="21089938" cy="8050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B4526-CE68-457D-8B84-F1EAD428FEE8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5453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580B6-527C-47D8-99EB-571931EDE352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2031422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0386675" y="1338263"/>
            <a:ext cx="6326188" cy="284416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406525" y="1338263"/>
            <a:ext cx="18827750" cy="28441650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54EE2-A156-4BEF-82FD-B71329A62F2E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1103139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903DB-F985-4AD0-B467-B376243D54F2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236268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19288" y="8312150"/>
            <a:ext cx="24252237" cy="138684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919288" y="22312313"/>
            <a:ext cx="24252237" cy="72929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9AAC01-8E66-41FE-BD9E-F6D6F15C540D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3378588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406525" y="7778750"/>
            <a:ext cx="12576175" cy="2200116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4135100" y="7778750"/>
            <a:ext cx="12577763" cy="2200116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BCDBD-EC81-4A89-9D3C-EE7CEA894ACA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1503384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36750" y="1774825"/>
            <a:ext cx="24253825" cy="644525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936750" y="8172450"/>
            <a:ext cx="11896725" cy="4006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936750" y="12179300"/>
            <a:ext cx="11896725" cy="1791176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4235113" y="8172450"/>
            <a:ext cx="11955462" cy="4006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4235113" y="12179300"/>
            <a:ext cx="11955462" cy="1791176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9D595-5CB6-47CA-A7E6-0AA8B7E7D9F4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1614813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8E292-81DD-46DF-B5B3-C1C249E1BF11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104265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97D66-8595-4253-8631-E1EBF93B90CF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219781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36750" y="2222500"/>
            <a:ext cx="9069388" cy="77803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953875" y="4800600"/>
            <a:ext cx="14236700" cy="236934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36750" y="10002838"/>
            <a:ext cx="9069388" cy="185293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6B8C9-51CB-48C7-BCE6-2E7380A5419B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69018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36750" y="2222500"/>
            <a:ext cx="9069388" cy="77803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1953875" y="4800600"/>
            <a:ext cx="14236700" cy="23693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36750" y="10002838"/>
            <a:ext cx="9069388" cy="185293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CAE71-A52A-4904-8F00-4E3FE1A3A193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33364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06525" y="1338263"/>
            <a:ext cx="25306338" cy="555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046" tIns="101023" rIns="202046" bIns="1010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6525" y="7778750"/>
            <a:ext cx="25306338" cy="2200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046" tIns="101023" rIns="202046" bIns="1010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Textmasterformate durch Klicken bearbeiten</a:t>
            </a:r>
          </a:p>
          <a:p>
            <a:pPr lvl="1"/>
            <a:r>
              <a:rPr lang="en-GB" altLang="de-DE"/>
              <a:t>Zweite Ebene</a:t>
            </a:r>
          </a:p>
          <a:p>
            <a:pPr lvl="2"/>
            <a:r>
              <a:rPr lang="en-GB" altLang="de-DE"/>
              <a:t>Dritte Ebene</a:t>
            </a:r>
          </a:p>
          <a:p>
            <a:pPr lvl="3"/>
            <a:r>
              <a:rPr lang="en-GB" altLang="de-DE"/>
              <a:t>Vierte Ebene</a:t>
            </a:r>
          </a:p>
          <a:p>
            <a:pPr lvl="4"/>
            <a:r>
              <a:rPr lang="en-GB" alt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06525" y="30364113"/>
            <a:ext cx="6561138" cy="231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046" tIns="101023" rIns="202046" bIns="101023" numCol="1" anchor="t" anchorCtr="0" compatLnSpc="1">
            <a:prstTxWarp prst="textNoShape">
              <a:avLst/>
            </a:prstTxWarp>
          </a:bodyPr>
          <a:lstStyle>
            <a:lvl1pPr defTabSz="2020888">
              <a:defRPr sz="3100"/>
            </a:lvl1pPr>
          </a:lstStyle>
          <a:p>
            <a:endParaRPr lang="en-GB" alt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607550" y="30364113"/>
            <a:ext cx="8904288" cy="231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046" tIns="101023" rIns="202046" bIns="101023" numCol="1" anchor="t" anchorCtr="0" compatLnSpc="1">
            <a:prstTxWarp prst="textNoShape">
              <a:avLst/>
            </a:prstTxWarp>
          </a:bodyPr>
          <a:lstStyle>
            <a:lvl1pPr algn="ctr" defTabSz="2020888">
              <a:defRPr sz="3100"/>
            </a:lvl1pPr>
          </a:lstStyle>
          <a:p>
            <a:endParaRPr lang="en-GB" alt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151725" y="30364113"/>
            <a:ext cx="6561138" cy="231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046" tIns="101023" rIns="202046" bIns="101023" numCol="1" anchor="t" anchorCtr="0" compatLnSpc="1">
            <a:prstTxWarp prst="textNoShape">
              <a:avLst/>
            </a:prstTxWarp>
          </a:bodyPr>
          <a:lstStyle>
            <a:lvl1pPr algn="r" defTabSz="2020888">
              <a:defRPr sz="3100"/>
            </a:lvl1pPr>
          </a:lstStyle>
          <a:p>
            <a:fld id="{C6267EF5-1F73-4E41-8F93-343D3291302D}" type="slidenum">
              <a:rPr lang="en-GB" altLang="de-DE"/>
              <a:pPr/>
              <a:t>‹Nr.›</a:t>
            </a:fld>
            <a:endParaRPr lang="en-GB" alt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20888" rtl="0" fontAlgn="base">
        <a:spcBef>
          <a:spcPct val="0"/>
        </a:spcBef>
        <a:spcAft>
          <a:spcPct val="0"/>
        </a:spcAft>
        <a:defRPr sz="97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020888" rtl="0" fontAlgn="base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Arial" panose="020B0604020202020204" pitchFamily="34" charset="0"/>
        </a:defRPr>
      </a:lvl2pPr>
      <a:lvl3pPr algn="ctr" defTabSz="2020888" rtl="0" fontAlgn="base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Arial" panose="020B0604020202020204" pitchFamily="34" charset="0"/>
        </a:defRPr>
      </a:lvl3pPr>
      <a:lvl4pPr algn="ctr" defTabSz="2020888" rtl="0" fontAlgn="base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Arial" panose="020B0604020202020204" pitchFamily="34" charset="0"/>
        </a:defRPr>
      </a:lvl4pPr>
      <a:lvl5pPr algn="ctr" defTabSz="2020888" rtl="0" fontAlgn="base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Arial" panose="020B0604020202020204" pitchFamily="34" charset="0"/>
        </a:defRPr>
      </a:lvl5pPr>
      <a:lvl6pPr marL="457200" algn="ctr" defTabSz="2020888" rtl="0" fontAlgn="base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Arial" panose="020B0604020202020204" pitchFamily="34" charset="0"/>
        </a:defRPr>
      </a:lvl6pPr>
      <a:lvl7pPr marL="914400" algn="ctr" defTabSz="2020888" rtl="0" fontAlgn="base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2020888" rtl="0" fontAlgn="base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2020888" rtl="0" fontAlgn="base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757238" indent="-757238" algn="l" defTabSz="2020888" rtl="0" fontAlgn="base">
        <a:spcBef>
          <a:spcPct val="20000"/>
        </a:spcBef>
        <a:spcAft>
          <a:spcPct val="0"/>
        </a:spcAft>
        <a:buChar char="•"/>
        <a:defRPr sz="7100" kern="1200">
          <a:solidFill>
            <a:schemeClr val="tx1"/>
          </a:solidFill>
          <a:latin typeface="+mn-lt"/>
          <a:ea typeface="+mn-ea"/>
          <a:cs typeface="+mn-cs"/>
        </a:defRPr>
      </a:lvl1pPr>
      <a:lvl2pPr marL="1641475" indent="-631825" algn="l" defTabSz="2020888" rtl="0" fontAlgn="base">
        <a:spcBef>
          <a:spcPct val="20000"/>
        </a:spcBef>
        <a:spcAft>
          <a:spcPct val="0"/>
        </a:spcAft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2525713" indent="-504825" algn="l" defTabSz="2020888" rtl="0" fontAlgn="base">
        <a:spcBef>
          <a:spcPct val="20000"/>
        </a:spcBef>
        <a:spcAft>
          <a:spcPct val="0"/>
        </a:spcAft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3pPr>
      <a:lvl4pPr marL="3535363" indent="-504825" algn="l" defTabSz="2020888" rtl="0" fontAlgn="base">
        <a:spcBef>
          <a:spcPct val="20000"/>
        </a:spcBef>
        <a:spcAft>
          <a:spcPct val="0"/>
        </a:spcAft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4546600" indent="-506413" algn="l" defTabSz="2020888" rtl="0" fontAlgn="base">
        <a:spcBef>
          <a:spcPct val="20000"/>
        </a:spcBef>
        <a:spcAft>
          <a:spcPct val="0"/>
        </a:spcAft>
        <a:buChar char="»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28675"/>
            <a:ext cx="28119388" cy="1584325"/>
          </a:xfrm>
        </p:spPr>
        <p:txBody>
          <a:bodyPr anchor="ctr"/>
          <a:lstStyle/>
          <a:p>
            <a:pPr algn="l"/>
            <a:r>
              <a:rPr lang="en-GB" altLang="de-DE" sz="10000" b="1" dirty="0">
                <a:solidFill>
                  <a:schemeClr val="tx1"/>
                </a:solidFill>
              </a:rPr>
              <a:t>Titel der Arbeit</a:t>
            </a:r>
            <a:br>
              <a:rPr lang="en-GB" altLang="de-DE" sz="800" b="1" dirty="0">
                <a:solidFill>
                  <a:schemeClr val="tx1"/>
                </a:solidFill>
              </a:rPr>
            </a:br>
            <a:r>
              <a:rPr lang="en-GB" altLang="de-DE" sz="5000" b="1" dirty="0">
                <a:solidFill>
                  <a:schemeClr val="tx1"/>
                </a:solidFill>
              </a:rPr>
              <a:t>Autor/in, Betreuer/in (Coach Developer)</a:t>
            </a:r>
            <a:endParaRPr lang="en-GB" altLang="de-DE" sz="10000" b="1" dirty="0">
              <a:solidFill>
                <a:schemeClr val="tx1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66750" y="5653088"/>
            <a:ext cx="129603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de-CH" altLang="de-DE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3708400"/>
            <a:ext cx="13700125" cy="285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de-DE" sz="5000" b="1" dirty="0"/>
              <a:t>Einleitung </a:t>
            </a:r>
          </a:p>
          <a:p>
            <a:pPr algn="just">
              <a:spcBef>
                <a:spcPct val="50000"/>
              </a:spcBef>
            </a:pPr>
            <a:r>
              <a:rPr lang="en-GB" altLang="de-DE" sz="36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 xxxxxxxxxxxxxxxxxxxxxxxxxxxxxxxxxxxxxxxxxxxxxxxxxxxxxxxxxxxxxxxxxxxxxxxxxxxxxxxxxxxxxxxxxxxxxxxxxxxxxxxxxxxxxxxxxxxxxxxxxxxxxxxxxxxxxxxxxxxxxxxxxxxxxxxxxxxxxxxxxxxxxxxxxxxxxxxxxxxxxxxxxxxxxxxxxxxxxxxxxxxxxxxxxxxxxxxxx </a:t>
            </a:r>
          </a:p>
          <a:p>
            <a:pPr>
              <a:spcBef>
                <a:spcPct val="50000"/>
              </a:spcBef>
            </a:pPr>
            <a:endParaRPr lang="en-GB" altLang="de-DE" sz="3600" dirty="0"/>
          </a:p>
          <a:p>
            <a:pPr>
              <a:spcBef>
                <a:spcPct val="50000"/>
              </a:spcBef>
            </a:pPr>
            <a:r>
              <a:rPr lang="en-GB" altLang="de-DE" sz="5000" b="1" dirty="0"/>
              <a:t>Methode</a:t>
            </a:r>
          </a:p>
          <a:p>
            <a:pPr algn="just">
              <a:spcBef>
                <a:spcPct val="50000"/>
              </a:spcBef>
            </a:pPr>
            <a:r>
              <a:rPr lang="en-GB" altLang="de-DE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  </a:t>
            </a:r>
          </a:p>
          <a:p>
            <a:pPr algn="just">
              <a:spcBef>
                <a:spcPct val="50000"/>
              </a:spcBef>
            </a:pPr>
            <a:endParaRPr lang="en-GB" altLang="de-DE" dirty="0"/>
          </a:p>
          <a:p>
            <a:pPr algn="just">
              <a:spcBef>
                <a:spcPct val="50000"/>
              </a:spcBef>
            </a:pPr>
            <a:endParaRPr lang="en-GB" altLang="de-DE" dirty="0"/>
          </a:p>
          <a:p>
            <a:pPr algn="just">
              <a:spcBef>
                <a:spcPct val="50000"/>
              </a:spcBef>
            </a:pPr>
            <a:endParaRPr lang="en-GB" altLang="de-DE" dirty="0"/>
          </a:p>
          <a:p>
            <a:pPr algn="just">
              <a:spcBef>
                <a:spcPct val="50000"/>
              </a:spcBef>
            </a:pPr>
            <a:endParaRPr lang="en-GB" altLang="de-DE" dirty="0"/>
          </a:p>
          <a:p>
            <a:pPr algn="just">
              <a:spcBef>
                <a:spcPct val="50000"/>
              </a:spcBef>
            </a:pPr>
            <a:endParaRPr lang="en-GB" altLang="de-DE" dirty="0"/>
          </a:p>
          <a:p>
            <a:r>
              <a:rPr lang="en-GB" altLang="de-DE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GB" altLang="de-DE" sz="3600" dirty="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4419263" y="4140200"/>
            <a:ext cx="1370012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GB" altLang="de-DE" dirty="0"/>
              <a:t>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4419263" y="16886238"/>
            <a:ext cx="13700125" cy="1531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GB" altLang="de-DE" sz="5000" b="1" dirty="0"/>
              <a:t>Resultate</a:t>
            </a:r>
          </a:p>
          <a:p>
            <a:pPr algn="just">
              <a:spcBef>
                <a:spcPct val="50000"/>
              </a:spcBef>
            </a:pPr>
            <a:r>
              <a:rPr lang="en-GB" altLang="de-DE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r>
              <a:rPr lang="en-GB" altLang="de-DE" sz="3600" dirty="0"/>
              <a:t>.  </a:t>
            </a:r>
          </a:p>
          <a:p>
            <a:pPr algn="just">
              <a:spcBef>
                <a:spcPct val="50000"/>
              </a:spcBef>
            </a:pPr>
            <a:endParaRPr lang="en-GB" altLang="de-DE" sz="3600" dirty="0"/>
          </a:p>
          <a:p>
            <a:pPr algn="just">
              <a:spcBef>
                <a:spcPct val="50000"/>
              </a:spcBef>
            </a:pPr>
            <a:r>
              <a:rPr lang="en-GB" altLang="de-DE" sz="5000" b="1" dirty="0"/>
              <a:t>Diskussion, Konklusion und Referenzen</a:t>
            </a:r>
          </a:p>
          <a:p>
            <a:r>
              <a:rPr lang="en-GB" altLang="de-DE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4419263" y="15301913"/>
            <a:ext cx="137001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02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0208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de-DE" sz="3600" i="1" dirty="0"/>
              <a:t>Legende  </a:t>
            </a:r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1150"/>
            <a:ext cx="13700125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7825" y="6157913"/>
            <a:ext cx="13771563" cy="904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oster_hochformat_fuer_CDBund_Rahmen">
  <a:themeElements>
    <a:clrScheme name="poster_hochformat_fuer_CDBund_Rahm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ster_hochformat_fuer_CDBund_Rahm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020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020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ster_hochformat_fuer_CDBund_Rahm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_hochformat_fuer_CDBund_Rahm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_hochformat_fuer_CDBund_Rahm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_hochformat_fuer_CDBund_Rahm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_hochformat_fuer_CDBund_Rahm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er_hochformat_fuer_CDBund_Rahm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_hochformat_fuer_CDBund_Rahm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_hochformat_fuer_CDBund_Rahm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_hochformat_fuer_CDBund_Rahm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_hochformat_fuer_CDBund_Rahm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_hochformat_fuer_CDBund_Rahm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ster_hochformat_fuer_CDBund_Rahm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poster_hochformat_fuer_CDBund_Rahmen</Template>
  <TotalTime>0</TotalTime>
  <Words>33</Words>
  <Application>Microsoft Office PowerPoint</Application>
  <PresentationFormat>Benutzerdefiniert</PresentationFormat>
  <Paragraphs>20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poster_hochformat_fuer_CDBund_Rahmen</vt:lpstr>
      <vt:lpstr>Titel der Arbeit Autor/in, Betreuer/in (Coach Developer)</vt:lpstr>
    </vt:vector>
  </TitlesOfParts>
  <Company>BURAUT VBS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der Arbeit Autor/in</dc:title>
  <dc:creator>Etter Max BASPO</dc:creator>
  <cp:lastModifiedBy>Schmid Dominik BASPO</cp:lastModifiedBy>
  <cp:revision>4</cp:revision>
  <dcterms:created xsi:type="dcterms:W3CDTF">2010-08-25T14:06:30Z</dcterms:created>
  <dcterms:modified xsi:type="dcterms:W3CDTF">2023-02-19T09:33:59Z</dcterms:modified>
</cp:coreProperties>
</file>